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5" r:id="rId5"/>
    <p:sldId id="266" r:id="rId6"/>
    <p:sldId id="258" r:id="rId7"/>
    <p:sldId id="267" r:id="rId8"/>
    <p:sldId id="268" r:id="rId9"/>
    <p:sldId id="270" r:id="rId10"/>
    <p:sldId id="269" r:id="rId11"/>
    <p:sldId id="259" r:id="rId12"/>
    <p:sldId id="260" r:id="rId13"/>
    <p:sldId id="262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69D1"/>
    <a:srgbClr val="B07BD7"/>
    <a:srgbClr val="8EC26A"/>
    <a:srgbClr val="FF2F2F"/>
    <a:srgbClr val="9E0000"/>
    <a:srgbClr val="860000"/>
    <a:srgbClr val="2B71B7"/>
    <a:srgbClr val="5B86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14" y="2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27569-2A7D-4DEC-A381-0924DF8AA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E654AC-E415-42E9-A9AD-69731B3FE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04E02-9A6A-4368-A005-91F8FE2AE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4AF19-7EA9-432B-8513-705BD7E2A21B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BA53F-AB2E-4D66-9B87-2D590AF67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7A260-E5C9-4C15-A647-04B7359E3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260C-2C3C-4154-820E-90241F2B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35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D101-6681-4BB0-8C75-4B68824D6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C169C8-1295-43A1-BAE5-CC012BCCE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FC253-085B-4CEC-9F2E-5029514C6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4AF19-7EA9-432B-8513-705BD7E2A21B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5FF93-D529-4C6F-8A5A-3DFEC1DEE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11A44-5EDC-44E6-BDAE-F68DB5DD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260C-2C3C-4154-820E-90241F2B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25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D361B6-AF47-4DC4-AAD3-B6F8F3A4E5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CFAAD5-2C3A-4ABD-82DF-091F832CC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0256C-304C-4A49-B66C-195F5300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4AF19-7EA9-432B-8513-705BD7E2A21B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D3CCF-6626-4915-805D-066A15E1D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EC788-7303-4AD1-B08F-DB3FEED7E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260C-2C3C-4154-820E-90241F2B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0EA6-53E1-491B-90AE-56760E581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0D93B-0384-4402-9B71-AF703A2A5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8E224-7AA3-4B04-BC10-D66D4B012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4AF19-7EA9-432B-8513-705BD7E2A21B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CD8C4-3452-4C82-8EF0-3997AADD2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CF6EC-225D-448D-8726-CF545B03F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260C-2C3C-4154-820E-90241F2BB6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444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EDA29-3FD5-485C-BBBF-74EA6517F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2AC54-F022-4E08-A9E3-6F46A55A4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93E27-7935-4114-B18D-8D327124F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4AF19-7EA9-432B-8513-705BD7E2A21B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60F5F-E111-4367-A368-7478487EB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8B23E-6485-4F9E-BB32-54FD60DE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260C-2C3C-4154-820E-90241F2B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31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719D3-235C-4C58-8040-1B1C13CAD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4F862-7AB6-4DCF-87F4-C339370B35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116C7-6AD9-4F77-ADF0-36D1F6305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F4CA7-28CF-4B6A-931D-CA965975C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4AF19-7EA9-432B-8513-705BD7E2A21B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48995-25CC-45C1-B6B9-B3155E2F7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256B5F-62F9-4D62-96EA-D0433A9B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260C-2C3C-4154-820E-90241F2B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36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A2258-BB19-4B61-B911-4D682A778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B8C2E-6755-48D3-B8CA-B318B0CA7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A9C256-435A-4389-A9E7-438583220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441CB-D79C-4342-9214-7E97D247C4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BA2D4-AF04-472F-847E-941BE5B46C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F86945-7C3E-44BD-B969-BE83B334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4AF19-7EA9-432B-8513-705BD7E2A21B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BF0B48-9319-45F8-A1E8-99DBCA8CB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AB81C6-AECD-44AB-8C49-F83BF98DA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260C-2C3C-4154-820E-90241F2B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35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39DB1-9460-4342-8C6D-153E90AA1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B3B82C-6C63-4406-BE64-CA365D0C2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4AF19-7EA9-432B-8513-705BD7E2A21B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7922B3-786D-4F3A-A0AA-533EB526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8FDBA-6A63-499E-800E-36B1E94B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260C-2C3C-4154-820E-90241F2B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47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B24543-5233-4E91-9E5F-2D7695F34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4AF19-7EA9-432B-8513-705BD7E2A21B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A422C-9C33-4C73-B967-22DBE6D66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7ED84-B5FF-4713-8D60-8B8740419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260C-2C3C-4154-820E-90241F2B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DDB1F-17C9-48A6-8CD2-2A6A5B404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70844-72DF-4521-A592-00C1545D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22E5A-525C-4F22-940B-A829B1E0A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FF40A-DD60-4E9D-9A78-17350F22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4AF19-7EA9-432B-8513-705BD7E2A21B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17169-EDFB-4F6A-A83B-E2CD60625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248648-42F9-4B00-AFA1-3D26D0E25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260C-2C3C-4154-820E-90241F2B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41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55707-5745-4367-B11B-12ACFA95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B6F0C8-8888-48AA-B5B9-9212EB883C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8B5075-F71F-4E75-89A5-D970277FC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DB73DC-7FC1-4ACA-84AB-690CAA55D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4AF19-7EA9-432B-8513-705BD7E2A21B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1AD47-ED1F-4E53-A0C4-A7DC90B67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D4489-9D07-4E87-B2DA-867E8319F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260C-2C3C-4154-820E-90241F2B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90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E422A9-988C-473C-8112-9F9D0250D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72EFE-DE2C-4BAC-963A-C1EB896FB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0A060-A54A-4227-B5AE-5AB23F5494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4AF19-7EA9-432B-8513-705BD7E2A21B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12246-FB06-47AF-B933-CADFC72A1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C42E-AD97-4295-A3ED-F1C2426AA3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9260C-2C3C-4154-820E-90241F2B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6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1" kern="1200" dirty="0" smtClean="0">
          <a:ln w="19050">
            <a:solidFill>
              <a:schemeClr val="bg1"/>
            </a:solidFill>
          </a:ln>
          <a:pattFill prst="dkUpDiag">
            <a:fgClr>
              <a:schemeClr val="bg1"/>
            </a:fgClr>
            <a:bgClr>
              <a:srgbClr val="2B71B7"/>
            </a:bgClr>
          </a:patt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e.steampowered.com/app/285900/Gang_Beasts/" TargetMode="External"/><Relationship Id="rId3" Type="http://schemas.openxmlformats.org/officeDocument/2006/relationships/hyperlink" Target="https://www.psu.com/app/uploads/2017/11/gang-beasts-ps4.jpg" TargetMode="External"/><Relationship Id="rId7" Type="http://schemas.openxmlformats.org/officeDocument/2006/relationships/hyperlink" Target="https://store.steampowered.com/app/323850/Move_or_Die/" TargetMode="External"/><Relationship Id="rId2" Type="http://schemas.openxmlformats.org/officeDocument/2006/relationships/hyperlink" Target="https://blogjob.com/oneangrygamer/files/2016/04/Swordy-585x300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ore.steampowered.com/app/674940/Stick_Fight_The_Game/" TargetMode="External"/><Relationship Id="rId5" Type="http://schemas.openxmlformats.org/officeDocument/2006/relationships/hyperlink" Target="https://steamcdn-a.akamaihd.net/steam/apps/674940/header.jpg?t=1545315419" TargetMode="External"/><Relationship Id="rId4" Type="http://schemas.openxmlformats.org/officeDocument/2006/relationships/hyperlink" Target="https://moveordiegame.com/images/Screens/Screen2.jpg" TargetMode="External"/><Relationship Id="rId9" Type="http://schemas.openxmlformats.org/officeDocument/2006/relationships/hyperlink" Target="https://store.steampowered.com/app/467900/SWORDY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C721-40EC-4F22-89DC-CF975A731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9600" b="1" dirty="0">
                <a:ln w="19050">
                  <a:solidFill>
                    <a:schemeClr val="bg1"/>
                  </a:solidFill>
                </a:ln>
                <a:pattFill prst="dkUpDiag">
                  <a:fgClr>
                    <a:schemeClr val="bg1"/>
                  </a:fgClr>
                  <a:bgClr>
                    <a:srgbClr val="2B71B7"/>
                  </a:bgClr>
                </a:pattFill>
              </a:rPr>
              <a:t>Science Buddies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BE145F-5F72-4468-9ACB-017112F5F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200lbs of Fish</a:t>
            </a:r>
          </a:p>
        </p:txBody>
      </p:sp>
    </p:spTree>
    <p:extLst>
      <p:ext uri="{BB962C8B-B14F-4D97-AF65-F5344CB8AC3E}">
        <p14:creationId xmlns:p14="http://schemas.microsoft.com/office/powerpoint/2010/main" val="1476950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31EB38-6C1C-4683-95DF-004F4904F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D9985F-AB0D-468F-B3CC-5D776A28CC37}"/>
              </a:ext>
            </a:extLst>
          </p:cNvPr>
          <p:cNvSpPr txBox="1"/>
          <p:nvPr/>
        </p:nvSpPr>
        <p:spPr>
          <a:xfrm>
            <a:off x="3338819" y="6325407"/>
            <a:ext cx="829671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The potential here is infinite.</a:t>
            </a:r>
          </a:p>
        </p:txBody>
      </p:sp>
    </p:spTree>
    <p:extLst>
      <p:ext uri="{BB962C8B-B14F-4D97-AF65-F5344CB8AC3E}">
        <p14:creationId xmlns:p14="http://schemas.microsoft.com/office/powerpoint/2010/main" val="3463061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D565-9FD2-4122-8F0F-FB29C8E1D4AA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6600" dirty="0"/>
              <a:t>The Market</a:t>
            </a:r>
          </a:p>
        </p:txBody>
      </p:sp>
      <p:pic>
        <p:nvPicPr>
          <p:cNvPr id="4" name="Google Shape;89;p13" descr="https://lh3.googleusercontent.com/o1OyLRm-FCgdqyOyfp1FgtkROPKxZBaTifp9X5iFAj335KBUFE8z71PJV1IG027VQ_1Ez6_m2VXakDeEekgPyHyiSANcPaGfAb_TCbUNmVnA-ogmDO9BXUgFTxXFzBvUqVQaYW74S_o">
            <a:extLst>
              <a:ext uri="{FF2B5EF4-FFF2-40B4-BE49-F238E27FC236}">
                <a16:creationId xmlns:a16="http://schemas.microsoft.com/office/drawing/2014/main" id="{01BA89F2-1991-42E4-BD6E-6FF77939E8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11655" y="4317416"/>
            <a:ext cx="4242145" cy="2175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0;p13">
            <a:extLst>
              <a:ext uri="{FF2B5EF4-FFF2-40B4-BE49-F238E27FC236}">
                <a16:creationId xmlns:a16="http://schemas.microsoft.com/office/drawing/2014/main" id="{B54F18D0-7A86-49AE-BB12-A94DD807E2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1657" y="1690688"/>
            <a:ext cx="4242145" cy="2175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1;p13">
            <a:extLst>
              <a:ext uri="{FF2B5EF4-FFF2-40B4-BE49-F238E27FC236}">
                <a16:creationId xmlns:a16="http://schemas.microsoft.com/office/drawing/2014/main" id="{60BACBCC-A051-4FD1-9F71-7D6E1F85B60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4317416"/>
            <a:ext cx="4242145" cy="2175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2;p13">
            <a:extLst>
              <a:ext uri="{FF2B5EF4-FFF2-40B4-BE49-F238E27FC236}">
                <a16:creationId xmlns:a16="http://schemas.microsoft.com/office/drawing/2014/main" id="{6CD98253-31E1-4B62-A815-4C89A792FA2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199" y="1690687"/>
            <a:ext cx="4242145" cy="217545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3;p13">
            <a:extLst>
              <a:ext uri="{FF2B5EF4-FFF2-40B4-BE49-F238E27FC236}">
                <a16:creationId xmlns:a16="http://schemas.microsoft.com/office/drawing/2014/main" id="{035AA501-1E7D-4B1A-8D1D-069C2C7E6491}"/>
              </a:ext>
            </a:extLst>
          </p:cNvPr>
          <p:cNvSpPr txBox="1"/>
          <p:nvPr/>
        </p:nvSpPr>
        <p:spPr>
          <a:xfrm>
            <a:off x="838199" y="3864083"/>
            <a:ext cx="4242145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Stick Fight 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9/10 Steam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Google Shape;94;p13">
            <a:extLst>
              <a:ext uri="{FF2B5EF4-FFF2-40B4-BE49-F238E27FC236}">
                <a16:creationId xmlns:a16="http://schemas.microsoft.com/office/drawing/2014/main" id="{3DD0446D-B190-4782-A6B2-688A2B3B0C2E}"/>
              </a:ext>
            </a:extLst>
          </p:cNvPr>
          <p:cNvSpPr txBox="1"/>
          <p:nvPr/>
        </p:nvSpPr>
        <p:spPr>
          <a:xfrm>
            <a:off x="838199" y="6445636"/>
            <a:ext cx="4242145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Move or Die 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9/10 Steam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Google Shape;95;p13">
            <a:extLst>
              <a:ext uri="{FF2B5EF4-FFF2-40B4-BE49-F238E27FC236}">
                <a16:creationId xmlns:a16="http://schemas.microsoft.com/office/drawing/2014/main" id="{B3014F47-0BE3-4E4A-ACFE-295744E463E1}"/>
              </a:ext>
            </a:extLst>
          </p:cNvPr>
          <p:cNvSpPr txBox="1"/>
          <p:nvPr/>
        </p:nvSpPr>
        <p:spPr>
          <a:xfrm>
            <a:off x="7111655" y="3864083"/>
            <a:ext cx="4242145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Gang Beasts 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7/10 Steam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" name="Google Shape;96;p13">
            <a:extLst>
              <a:ext uri="{FF2B5EF4-FFF2-40B4-BE49-F238E27FC236}">
                <a16:creationId xmlns:a16="http://schemas.microsoft.com/office/drawing/2014/main" id="{72EC3865-5AAA-48B9-8F70-54E88BB8E9A4}"/>
              </a:ext>
            </a:extLst>
          </p:cNvPr>
          <p:cNvSpPr txBox="1"/>
          <p:nvPr/>
        </p:nvSpPr>
        <p:spPr>
          <a:xfrm>
            <a:off x="7111655" y="6445636"/>
            <a:ext cx="4242145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Swordy</a:t>
            </a:r>
            <a:r>
              <a:rPr lang="en-US" sz="18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6/10 Steam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244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54674-4747-4578-83A2-B46F2C76BBF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6600" dirty="0"/>
              <a:t>The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61291-774B-4376-B317-2FF05FF3B1A0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SzPct val="70000"/>
              <a:buNone/>
            </a:pPr>
            <a:r>
              <a:rPr lang="en-US" sz="3200" dirty="0"/>
              <a:t>Jeff Bauer</a:t>
            </a:r>
          </a:p>
          <a:p>
            <a:pPr lvl="1">
              <a:buSzPct val="70000"/>
              <a:buFont typeface="Wingdings 3" panose="05040102010807070707" pitchFamily="18" charset="2"/>
              <a:buChar char=""/>
            </a:pPr>
            <a:r>
              <a:rPr lang="en-US" sz="2800" dirty="0"/>
              <a:t> </a:t>
            </a:r>
            <a:r>
              <a:rPr lang="en-US" sz="2800" dirty="0">
                <a:ln w="3175">
                  <a:solidFill>
                    <a:schemeClr val="bg1"/>
                  </a:solidFill>
                </a:ln>
                <a:solidFill>
                  <a:srgbClr val="FF2F2F"/>
                </a:solidFill>
              </a:rPr>
              <a:t>Project Management</a:t>
            </a:r>
            <a:r>
              <a:rPr lang="en-US" sz="2800" dirty="0">
                <a:ln w="6350">
                  <a:noFill/>
                </a:ln>
              </a:rPr>
              <a:t>,</a:t>
            </a:r>
            <a:r>
              <a:rPr lang="en-US" sz="2800" dirty="0">
                <a:ln w="6350">
                  <a:solidFill>
                    <a:schemeClr val="tx1"/>
                  </a:solidFill>
                </a:ln>
              </a:rPr>
              <a:t> </a:t>
            </a:r>
            <a:r>
              <a:rPr lang="en-US" sz="2800" dirty="0">
                <a:ln w="3175">
                  <a:solidFill>
                    <a:schemeClr val="bg1"/>
                  </a:solidFill>
                </a:ln>
                <a:solidFill>
                  <a:srgbClr val="8EC26A"/>
                </a:solidFill>
              </a:rPr>
              <a:t>Gameplay Programming</a:t>
            </a:r>
            <a:r>
              <a:rPr lang="en-US" sz="2800" dirty="0">
                <a:ln w="6350">
                  <a:noFill/>
                </a:ln>
              </a:rPr>
              <a:t>,</a:t>
            </a:r>
            <a:r>
              <a:rPr lang="en-US" sz="2800" dirty="0">
                <a:ln w="6350">
                  <a:solidFill>
                    <a:schemeClr val="tx1"/>
                  </a:solidFill>
                </a:ln>
              </a:rPr>
              <a:t> </a:t>
            </a:r>
            <a:r>
              <a:rPr lang="en-US" sz="2800" dirty="0">
                <a:ln w="3175">
                  <a:solidFill>
                    <a:schemeClr val="bg1"/>
                  </a:solidFill>
                </a:ln>
                <a:solidFill>
                  <a:srgbClr val="A469D1"/>
                </a:solidFill>
              </a:rPr>
              <a:t>Game Design</a:t>
            </a:r>
          </a:p>
          <a:p>
            <a:pPr marL="0" indent="0">
              <a:buSzPct val="70000"/>
              <a:buNone/>
            </a:pPr>
            <a:r>
              <a:rPr lang="en-US" sz="3200" dirty="0"/>
              <a:t>Jared White</a:t>
            </a:r>
          </a:p>
          <a:p>
            <a:pPr lvl="1">
              <a:buSzPct val="70000"/>
              <a:buFont typeface="Wingdings 3" panose="05040102010807070707" pitchFamily="18" charset="2"/>
              <a:buChar char=""/>
            </a:pPr>
            <a:r>
              <a:rPr lang="en-US" sz="2800" dirty="0">
                <a:ln w="6350">
                  <a:noFill/>
                </a:ln>
              </a:rPr>
              <a:t> </a:t>
            </a:r>
            <a:r>
              <a:rPr lang="en-US" sz="2800" dirty="0">
                <a:ln w="6350">
                  <a:solidFill>
                    <a:schemeClr val="bg1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Level Design</a:t>
            </a:r>
            <a:r>
              <a:rPr lang="en-US" sz="2800" dirty="0">
                <a:ln w="6350">
                  <a:noFill/>
                </a:ln>
              </a:rPr>
              <a:t>,</a:t>
            </a:r>
            <a:r>
              <a:rPr lang="en-US" sz="2800" dirty="0">
                <a:ln w="6350">
                  <a:solidFill>
                    <a:schemeClr val="bg1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dirty="0">
                <a:ln w="3175">
                  <a:solidFill>
                    <a:schemeClr val="bg1"/>
                  </a:solidFill>
                </a:ln>
                <a:solidFill>
                  <a:srgbClr val="8EC26A"/>
                </a:solidFill>
              </a:rPr>
              <a:t>Gameplay Programming</a:t>
            </a:r>
            <a:r>
              <a:rPr lang="en-US" sz="2800" dirty="0">
                <a:ln w="6350">
                  <a:noFill/>
                </a:ln>
              </a:rPr>
              <a:t>,</a:t>
            </a:r>
            <a:r>
              <a:rPr lang="en-US" sz="2800" dirty="0">
                <a:ln w="6350">
                  <a:solidFill>
                    <a:schemeClr val="tx1"/>
                  </a:solidFill>
                </a:ln>
              </a:rPr>
              <a:t> </a:t>
            </a:r>
            <a:r>
              <a:rPr lang="en-US" sz="2800" dirty="0">
                <a:ln w="3175">
                  <a:solidFill>
                    <a:schemeClr val="bg1"/>
                  </a:solidFill>
                </a:ln>
                <a:solidFill>
                  <a:srgbClr val="A469D1"/>
                </a:solidFill>
              </a:rPr>
              <a:t>Game Design</a:t>
            </a:r>
            <a:endParaRPr lang="en-US" sz="2800" dirty="0"/>
          </a:p>
          <a:p>
            <a:pPr marL="0" indent="0">
              <a:buSzPct val="70000"/>
              <a:buNone/>
            </a:pPr>
            <a:r>
              <a:rPr lang="en-US" sz="3200" dirty="0"/>
              <a:t>Victor Shu</a:t>
            </a:r>
          </a:p>
          <a:p>
            <a:pPr lvl="1">
              <a:buSzPct val="70000"/>
              <a:buFont typeface="Wingdings 3" panose="05040102010807070707" pitchFamily="18" charset="2"/>
              <a:buChar char=""/>
            </a:pPr>
            <a:r>
              <a:rPr lang="en-US" sz="2800" dirty="0">
                <a:ln w="6350">
                  <a:noFill/>
                </a:ln>
              </a:rPr>
              <a:t> </a:t>
            </a:r>
            <a:r>
              <a:rPr lang="en-US" sz="2800" dirty="0">
                <a:ln w="3175">
                  <a:solidFill>
                    <a:schemeClr val="bg1"/>
                  </a:solidFill>
                </a:ln>
                <a:solidFill>
                  <a:srgbClr val="8EC26A"/>
                </a:solidFill>
              </a:rPr>
              <a:t>Gameplay Programming</a:t>
            </a:r>
            <a:r>
              <a:rPr lang="en-US" sz="2800" dirty="0">
                <a:ln w="6350">
                  <a:noFill/>
                </a:ln>
              </a:rPr>
              <a:t>,</a:t>
            </a:r>
            <a:r>
              <a:rPr lang="en-US" sz="2800" dirty="0">
                <a:ln w="6350">
                  <a:solidFill>
                    <a:schemeClr val="tx1"/>
                  </a:solidFill>
                </a:ln>
              </a:rPr>
              <a:t> </a:t>
            </a:r>
            <a:r>
              <a:rPr lang="en-US" sz="2800" dirty="0">
                <a:ln w="3175">
                  <a:solidFill>
                    <a:schemeClr val="bg1"/>
                  </a:solidFill>
                </a:ln>
                <a:solidFill>
                  <a:srgbClr val="A469D1"/>
                </a:solidFill>
              </a:rPr>
              <a:t>Game Design</a:t>
            </a:r>
            <a:endParaRPr lang="en-US" sz="2800" dirty="0"/>
          </a:p>
          <a:p>
            <a:pPr marL="0" indent="0">
              <a:buSzPct val="70000"/>
              <a:buNone/>
            </a:pPr>
            <a:r>
              <a:rPr lang="en-US" sz="3200" dirty="0"/>
              <a:t>Mark </a:t>
            </a:r>
            <a:r>
              <a:rPr lang="en-US" sz="3200" dirty="0" err="1"/>
              <a:t>DelFavero</a:t>
            </a:r>
            <a:endParaRPr lang="en-US" sz="3200" dirty="0"/>
          </a:p>
          <a:p>
            <a:pPr lvl="1">
              <a:buSzPct val="70000"/>
              <a:buFont typeface="Wingdings 3" panose="05040102010807070707" pitchFamily="18" charset="2"/>
              <a:buChar char=""/>
            </a:pPr>
            <a:r>
              <a:rPr lang="en-US" sz="2800" dirty="0">
                <a:ln w="6350">
                  <a:noFill/>
                </a:ln>
              </a:rPr>
              <a:t> </a:t>
            </a:r>
            <a:r>
              <a:rPr lang="en-US" sz="2800" dirty="0">
                <a:ln w="3175">
                  <a:solidFill>
                    <a:schemeClr val="bg1"/>
                  </a:solidFill>
                </a:ln>
                <a:solidFill>
                  <a:srgbClr val="8EC26A"/>
                </a:solidFill>
              </a:rPr>
              <a:t>Gameplay Programming</a:t>
            </a:r>
            <a:r>
              <a:rPr lang="en-US" sz="2800" dirty="0">
                <a:ln w="6350">
                  <a:noFill/>
                </a:ln>
              </a:rPr>
              <a:t>,</a:t>
            </a:r>
            <a:r>
              <a:rPr lang="en-US" sz="2800" dirty="0">
                <a:ln w="6350">
                  <a:solidFill>
                    <a:schemeClr val="tx1"/>
                  </a:solidFill>
                </a:ln>
              </a:rPr>
              <a:t> </a:t>
            </a:r>
            <a:r>
              <a:rPr lang="en-US" sz="2800" dirty="0">
                <a:ln w="3175">
                  <a:solidFill>
                    <a:schemeClr val="bg1"/>
                  </a:solidFill>
                </a:ln>
                <a:solidFill>
                  <a:srgbClr val="A469D1"/>
                </a:solidFill>
              </a:rPr>
              <a:t>Game Design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49760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373B76-4627-4ACB-AADB-A2E3802DF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C4AC67-BB82-4F6F-BCBB-B3E04AFD5AA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6600" dirty="0"/>
              <a:t>Project Milestones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E4F11-272C-4BDE-BADA-4F5DF23AA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81856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SzPct val="70000"/>
              <a:buNone/>
            </a:pPr>
            <a:r>
              <a:rPr lang="en-US" sz="3200" dirty="0"/>
              <a:t>Prototype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(Mid October)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buSzPct val="70000"/>
              <a:buFont typeface="Wingdings 3" panose="05040102010807070707" pitchFamily="18" charset="2"/>
              <a:buChar char=""/>
            </a:pPr>
            <a:r>
              <a:rPr lang="en-US" sz="2800" dirty="0"/>
              <a:t> Groundwork laid for all major systems</a:t>
            </a:r>
          </a:p>
          <a:p>
            <a:pPr marL="457200" lvl="1" indent="0">
              <a:buSzPct val="70000"/>
              <a:buNone/>
            </a:pPr>
            <a:endParaRPr lang="en-US" sz="2800" dirty="0"/>
          </a:p>
          <a:p>
            <a:pPr marL="0" indent="0">
              <a:buSzPct val="70000"/>
              <a:buNone/>
            </a:pPr>
            <a:r>
              <a:rPr lang="en-US" sz="3200" dirty="0"/>
              <a:t>System Complete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(Late November)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buSzPct val="70000"/>
              <a:buFont typeface="Wingdings 3" panose="05040102010807070707" pitchFamily="18" charset="2"/>
              <a:buChar char=""/>
            </a:pPr>
            <a:r>
              <a:rPr lang="en-US" sz="2800" dirty="0"/>
              <a:t> All core gameplay features are in place and working as intended</a:t>
            </a:r>
          </a:p>
          <a:p>
            <a:pPr marL="457200" lvl="1" indent="0">
              <a:buSzPct val="70000"/>
              <a:buNone/>
            </a:pPr>
            <a:endParaRPr lang="en-US" sz="2800" dirty="0"/>
          </a:p>
          <a:p>
            <a:pPr marL="0" indent="0">
              <a:buSzPct val="70000"/>
              <a:buNone/>
            </a:pPr>
            <a:r>
              <a:rPr lang="en-US" sz="3200" dirty="0"/>
              <a:t>Feature Complete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(End of Spring)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buSzPct val="70000"/>
              <a:buFont typeface="Wingdings 3" panose="05040102010807070707" pitchFamily="18" charset="2"/>
              <a:buChar char=""/>
            </a:pPr>
            <a:r>
              <a:rPr lang="en-US" sz="2800" dirty="0"/>
              <a:t> Finished implementing all weapons and stages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5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6A74FC-0F61-45E8-A0A1-BBE52624B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C056CF2-C9F4-453D-A6FC-6B318475B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6410"/>
            <a:ext cx="9144000" cy="2387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130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436318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D6A4A-CF4E-4A7B-ADB0-D00748EBD30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66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502DE-9AEC-4ED4-A00A-8B1C50A89FE6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buFont typeface="Wingdings 3" panose="05040102010807070707" pitchFamily="18" charset="2"/>
              <a:buChar char="w"/>
            </a:pPr>
            <a:r>
              <a:rPr lang="en-US" dirty="0" err="1"/>
              <a:t>Swordy</a:t>
            </a:r>
            <a:r>
              <a:rPr lang="en-US" dirty="0"/>
              <a:t> - </a:t>
            </a:r>
            <a:r>
              <a:rPr lang="en-US" sz="220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https://blogjob.com/oneangrygamer/files/2016/04/Swordy-585x300.jpg</a:t>
            </a:r>
            <a:endParaRPr lang="en-US" sz="2200" u="sng" dirty="0"/>
          </a:p>
          <a:p>
            <a:pPr>
              <a:buFont typeface="Wingdings 3" panose="05040102010807070707" pitchFamily="18" charset="2"/>
              <a:buChar char="w"/>
            </a:pPr>
            <a:r>
              <a:rPr lang="en-US" dirty="0"/>
              <a:t>Gang Beasts - </a:t>
            </a:r>
            <a:r>
              <a:rPr lang="en-US" sz="22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https://www.psu.com/app/uploads/2017/11/gang-beasts-ps4.jpg</a:t>
            </a:r>
            <a:endParaRPr lang="en-US" sz="2200" u="sng" dirty="0"/>
          </a:p>
          <a:p>
            <a:pPr>
              <a:buFont typeface="Wingdings 3" panose="05040102010807070707" pitchFamily="18" charset="2"/>
              <a:buChar char="w"/>
            </a:pPr>
            <a:r>
              <a:rPr lang="en-US" dirty="0"/>
              <a:t>Move or Die - </a:t>
            </a:r>
            <a:r>
              <a:rPr lang="en-US" sz="22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https://moveordiegame.com/images/Screens/Screen2.jpg</a:t>
            </a:r>
            <a:r>
              <a:rPr lang="en-US" sz="2200" u="sng" dirty="0"/>
              <a:t> </a:t>
            </a:r>
          </a:p>
          <a:p>
            <a:pPr>
              <a:buFont typeface="Wingdings 3" panose="05040102010807070707" pitchFamily="18" charset="2"/>
              <a:buChar char="w"/>
            </a:pPr>
            <a:r>
              <a:rPr lang="en-US" dirty="0"/>
              <a:t>Stick Fight - </a:t>
            </a:r>
            <a:r>
              <a:rPr lang="en-US" sz="2200" u="sng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https://steamcdn-a.akamaihd.net/steam/apps/674940/header.jpg?t=1545315419</a:t>
            </a:r>
            <a:endParaRPr lang="en-US" sz="2200" u="sng" dirty="0"/>
          </a:p>
          <a:p>
            <a:pPr>
              <a:buFont typeface="Wingdings 3" panose="05040102010807070707" pitchFamily="18" charset="2"/>
              <a:buChar char="w"/>
            </a:pPr>
            <a:r>
              <a:rPr lang="en-US" dirty="0"/>
              <a:t>Game Ratings:		</a:t>
            </a:r>
            <a:r>
              <a:rPr lang="en-US" sz="2200" u="sng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https://store.steampowered.com/app/674940/Stick_Fight_The_Game/</a:t>
            </a:r>
            <a:br>
              <a:rPr lang="en-US" sz="2200" dirty="0"/>
            </a:br>
            <a:r>
              <a:rPr lang="en-US" sz="2200" dirty="0"/>
              <a:t>	</a:t>
            </a:r>
            <a:r>
              <a:rPr lang="en-US" sz="2200" u="sng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https://store.steampowered.com/app/323850/Move_or_Die/</a:t>
            </a:r>
            <a:r>
              <a:rPr lang="en-US" sz="2200" u="sng" dirty="0"/>
              <a:t>	</a:t>
            </a:r>
            <a:br>
              <a:rPr lang="en-US" sz="2200" dirty="0"/>
            </a:br>
            <a:r>
              <a:rPr lang="en-US" sz="2200" dirty="0"/>
              <a:t>	</a:t>
            </a:r>
            <a:r>
              <a:rPr lang="en-US" sz="2200" u="sng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https://store.steampowered.com/app/285900/Gang_Beasts/</a:t>
            </a:r>
            <a:br>
              <a:rPr lang="en-US" sz="2200" dirty="0"/>
            </a:br>
            <a:r>
              <a:rPr lang="en-US" sz="2200" dirty="0"/>
              <a:t>	</a:t>
            </a:r>
            <a:r>
              <a:rPr lang="en-US" sz="2200" u="sng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https://store.steampowered.com/app/467900/SWORDY/</a:t>
            </a:r>
            <a:endParaRPr lang="en-US" sz="2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767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19-09-23 14-36-34">
            <a:hlinkClick r:id="" action="ppaction://media"/>
            <a:extLst>
              <a:ext uri="{FF2B5EF4-FFF2-40B4-BE49-F238E27FC236}">
                <a16:creationId xmlns:a16="http://schemas.microsoft.com/office/drawing/2014/main" id="{0FC4DDF1-F673-4AF4-85BB-3EAB8A9A4F3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9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521D76-F34F-4A71-8087-5776CE05C0E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6600" b="1" dirty="0">
                <a:ln w="19050">
                  <a:solidFill>
                    <a:schemeClr val="bg1"/>
                  </a:solidFill>
                </a:ln>
                <a:pattFill prst="dkUpDiag">
                  <a:fgClr>
                    <a:schemeClr val="bg1"/>
                  </a:fgClr>
                  <a:bgClr>
                    <a:srgbClr val="2B71B7"/>
                  </a:bgClr>
                </a:pattFill>
              </a:rPr>
              <a:t>Science Buddies</a:t>
            </a: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72872-17C6-4928-A3DD-82562D6749BD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buSzPct val="70000"/>
              <a:buFont typeface="Wingdings 3" panose="05040102010807070707" pitchFamily="18" charset="2"/>
              <a:buChar char=""/>
            </a:pPr>
            <a:r>
              <a:rPr lang="en-US" dirty="0"/>
              <a:t> Wacky, local party game</a:t>
            </a:r>
          </a:p>
          <a:p>
            <a:pPr>
              <a:buSzPct val="70000"/>
              <a:buFont typeface="Wingdings 3" panose="05040102010807070707" pitchFamily="18" charset="2"/>
              <a:buChar char=""/>
            </a:pPr>
            <a:r>
              <a:rPr lang="en-US" dirty="0"/>
              <a:t> Physics-driven combat</a:t>
            </a:r>
          </a:p>
          <a:p>
            <a:pPr>
              <a:buSzPct val="70000"/>
              <a:buFont typeface="Wingdings 3" panose="05040102010807070707" pitchFamily="18" charset="2"/>
              <a:buChar char=""/>
            </a:pPr>
            <a:r>
              <a:rPr lang="en-US" dirty="0"/>
              <a:t> Up to 4 player local PvP</a:t>
            </a:r>
          </a:p>
          <a:p>
            <a:pPr>
              <a:buSzPct val="70000"/>
              <a:buFont typeface="Wingdings 3" panose="05040102010807070707" pitchFamily="18" charset="2"/>
              <a:buChar char=""/>
            </a:pPr>
            <a:r>
              <a:rPr lang="en-US" dirty="0"/>
              <a:t> Fast, evolving gameplay</a:t>
            </a:r>
          </a:p>
        </p:txBody>
      </p:sp>
    </p:spTree>
    <p:extLst>
      <p:ext uri="{BB962C8B-B14F-4D97-AF65-F5344CB8AC3E}">
        <p14:creationId xmlns:p14="http://schemas.microsoft.com/office/powerpoint/2010/main" val="208148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9-09-23 15-00-54">
            <a:hlinkClick r:id="" action="ppaction://media"/>
            <a:extLst>
              <a:ext uri="{FF2B5EF4-FFF2-40B4-BE49-F238E27FC236}">
                <a16:creationId xmlns:a16="http://schemas.microsoft.com/office/drawing/2014/main" id="{A164BAE5-B965-4DFB-A0ED-2799617E52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ED59D4-208A-49FF-9454-32A05C8FB55B}"/>
              </a:ext>
            </a:extLst>
          </p:cNvPr>
          <p:cNvSpPr txBox="1"/>
          <p:nvPr/>
        </p:nvSpPr>
        <p:spPr>
          <a:xfrm>
            <a:off x="5413002" y="6411648"/>
            <a:ext cx="626909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Thank you for your gracious donation to science.</a:t>
            </a:r>
          </a:p>
        </p:txBody>
      </p:sp>
    </p:spTree>
    <p:extLst>
      <p:ext uri="{BB962C8B-B14F-4D97-AF65-F5344CB8AC3E}">
        <p14:creationId xmlns:p14="http://schemas.microsoft.com/office/powerpoint/2010/main" val="104423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1AA0FB-1DBC-43E5-8C45-B8D21FE00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A5C3BA-1164-4C1D-B076-7D3599C62DDB}"/>
              </a:ext>
            </a:extLst>
          </p:cNvPr>
          <p:cNvSpPr txBox="1"/>
          <p:nvPr/>
        </p:nvSpPr>
        <p:spPr>
          <a:xfrm>
            <a:off x="-151001" y="6394870"/>
            <a:ext cx="715204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Prolonged exposure to molten rock may cause permanent skin damage.</a:t>
            </a:r>
          </a:p>
        </p:txBody>
      </p:sp>
    </p:spTree>
    <p:extLst>
      <p:ext uri="{BB962C8B-B14F-4D97-AF65-F5344CB8AC3E}">
        <p14:creationId xmlns:p14="http://schemas.microsoft.com/office/powerpoint/2010/main" val="1201963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A3A433-C8FA-428F-9F30-7C6AB3E32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A31112-E5EF-42ED-8213-CE5FDA371288}"/>
              </a:ext>
            </a:extLst>
          </p:cNvPr>
          <p:cNvSpPr txBox="1"/>
          <p:nvPr/>
        </p:nvSpPr>
        <p:spPr>
          <a:xfrm>
            <a:off x="6014906" y="6350466"/>
            <a:ext cx="499983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Teamwork makes the dream work.</a:t>
            </a:r>
          </a:p>
        </p:txBody>
      </p:sp>
    </p:spTree>
    <p:extLst>
      <p:ext uri="{BB962C8B-B14F-4D97-AF65-F5344CB8AC3E}">
        <p14:creationId xmlns:p14="http://schemas.microsoft.com/office/powerpoint/2010/main" val="4182908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19-09-23 13-53-36">
            <a:hlinkClick r:id="" action="ppaction://media"/>
            <a:extLst>
              <a:ext uri="{FF2B5EF4-FFF2-40B4-BE49-F238E27FC236}">
                <a16:creationId xmlns:a16="http://schemas.microsoft.com/office/drawing/2014/main" id="{24C46BDB-BF4C-4124-8007-63CFF3DD30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6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5987A1-CFCA-4289-97DD-3DFB16FB0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30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C74D1-60C1-4084-909D-1650261A9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6B2F7C-257A-4C8B-8D42-B55B4B1BA9F5}"/>
              </a:ext>
            </a:extLst>
          </p:cNvPr>
          <p:cNvSpPr txBox="1"/>
          <p:nvPr/>
        </p:nvSpPr>
        <p:spPr>
          <a:xfrm>
            <a:off x="318782" y="6375741"/>
            <a:ext cx="864066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Maybe it wasn’t the best idea strapping explosives to something that comes back to you.</a:t>
            </a:r>
          </a:p>
        </p:txBody>
      </p:sp>
    </p:spTree>
    <p:extLst>
      <p:ext uri="{BB962C8B-B14F-4D97-AF65-F5344CB8AC3E}">
        <p14:creationId xmlns:p14="http://schemas.microsoft.com/office/powerpoint/2010/main" val="2694942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BA4CBD-B702-4668-A541-BCF5E6975736}"/>
              </a:ext>
            </a:extLst>
          </p:cNvPr>
          <p:cNvSpPr txBox="1"/>
          <p:nvPr/>
        </p:nvSpPr>
        <p:spPr>
          <a:xfrm>
            <a:off x="3338819" y="6325407"/>
            <a:ext cx="829671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This is shear madness.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C4C07-DF98-438A-A59E-596D106E5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64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269</Words>
  <Application>Microsoft Office PowerPoint</Application>
  <PresentationFormat>Widescreen</PresentationFormat>
  <Paragraphs>43</Paragraphs>
  <Slides>15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 3</vt:lpstr>
      <vt:lpstr>Office Theme</vt:lpstr>
      <vt:lpstr>Science Buddies</vt:lpstr>
      <vt:lpstr>Science Buddies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Market</vt:lpstr>
      <vt:lpstr>The Team</vt:lpstr>
      <vt:lpstr>Project Milestones</vt:lpstr>
      <vt:lpstr>Thanks!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Doomsday, Inc.</dc:title>
  <dc:creator>Jeff Bauer (RIT Student)</dc:creator>
  <cp:lastModifiedBy>Jeff Bauer (RIT Student)</cp:lastModifiedBy>
  <cp:revision>26</cp:revision>
  <dcterms:created xsi:type="dcterms:W3CDTF">2019-09-22T18:47:44Z</dcterms:created>
  <dcterms:modified xsi:type="dcterms:W3CDTF">2019-09-24T15:48:45Z</dcterms:modified>
</cp:coreProperties>
</file>